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2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3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2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4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6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5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3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4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C07A-A3A3-4E09-BBD6-948AB14A9D88}" type="datetimeFigureOut">
              <a:rPr lang="en-GB" smtClean="0"/>
              <a:t>08/05/2017 Monday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F2AC-6CA8-4CEA-B59B-F2E65ABE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2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1" y="357189"/>
            <a:ext cx="11472332" cy="915987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/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1" y="1273176"/>
            <a:ext cx="11472332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r>
              <a:rPr lang="en-GB" sz="32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sz="32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32" y="267040"/>
            <a:ext cx="115146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132" y="851069"/>
            <a:ext cx="11514667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32" y="1335257"/>
            <a:ext cx="11514667" cy="329320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49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32" y="275295"/>
            <a:ext cx="114892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132" y="876684"/>
            <a:ext cx="11489267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32" y="1360872"/>
            <a:ext cx="11489267" cy="36625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1076325" lvl="2" indent="-361950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Misunderstood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10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32" y="251620"/>
            <a:ext cx="115146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132" y="867698"/>
            <a:ext cx="11514667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32" y="1351886"/>
            <a:ext cx="11514667" cy="40318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1076325" lvl="2" indent="-361950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Misunderstood</a:t>
            </a:r>
          </a:p>
          <a:p>
            <a:pPr marL="1076325" lvl="2" indent="-361950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significance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6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0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242095"/>
            <a:ext cx="11506200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67" y="881857"/>
            <a:ext cx="11506200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667" y="1366045"/>
            <a:ext cx="11506200" cy="37856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 attempt to serve as ASBO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4.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Superficial faith based on signs</a:t>
            </a:r>
          </a:p>
        </p:txBody>
      </p:sp>
    </p:spTree>
    <p:extLst>
      <p:ext uri="{BB962C8B-B14F-4D97-AF65-F5344CB8AC3E}">
        <p14:creationId xmlns:p14="http://schemas.microsoft.com/office/powerpoint/2010/main" val="3031290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32" y="242095"/>
            <a:ext cx="115146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132" y="881857"/>
            <a:ext cx="11514667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32" y="1366045"/>
            <a:ext cx="11514667" cy="39087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lvl="1" indent="-457200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As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171575" lvl="2"/>
            <a:r>
              <a:rPr lang="en-GB" sz="24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Market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</a:t>
            </a:r>
          </a:p>
          <a:p>
            <a:pPr marL="1714500" lvl="3" indent="-274638"/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No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self-examination</a:t>
            </a:r>
          </a:p>
          <a:p>
            <a:pPr marL="1714500" lvl="3" indent="-274638"/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No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attempt to serve as ASBO</a:t>
            </a:r>
          </a:p>
          <a:p>
            <a:pPr marL="457200" lvl="3" indent="-457200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57200" lvl="3" indent="-457200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457200" lvl="3" indent="-457200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Superficial faith based on signs</a:t>
            </a:r>
          </a:p>
          <a:p>
            <a:pPr marL="457200" lvl="3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Lessons:-</a:t>
            </a:r>
          </a:p>
        </p:txBody>
      </p:sp>
    </p:spTree>
    <p:extLst>
      <p:ext uri="{BB962C8B-B14F-4D97-AF65-F5344CB8AC3E}">
        <p14:creationId xmlns:p14="http://schemas.microsoft.com/office/powerpoint/2010/main" val="2940497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33" y="242095"/>
            <a:ext cx="11506200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133" y="881857"/>
            <a:ext cx="11506200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33" y="1366045"/>
            <a:ext cx="11506200" cy="40318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Superficial faith based on signs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Lessons:-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 message for us?</a:t>
            </a:r>
          </a:p>
        </p:txBody>
      </p:sp>
    </p:spTree>
    <p:extLst>
      <p:ext uri="{BB962C8B-B14F-4D97-AF65-F5344CB8AC3E}">
        <p14:creationId xmlns:p14="http://schemas.microsoft.com/office/powerpoint/2010/main" val="1059343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67" y="242095"/>
            <a:ext cx="11506200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67" y="881857"/>
            <a:ext cx="11506200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67" y="1366045"/>
            <a:ext cx="11506200" cy="37240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Superficial faith based on signs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Lessons:-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message for us?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Objectives?</a:t>
            </a:r>
          </a:p>
        </p:txBody>
      </p:sp>
    </p:spTree>
    <p:extLst>
      <p:ext uri="{BB962C8B-B14F-4D97-AF65-F5344CB8AC3E}">
        <p14:creationId xmlns:p14="http://schemas.microsoft.com/office/powerpoint/2010/main" val="3865893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6" y="242095"/>
            <a:ext cx="11497733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66" y="881857"/>
            <a:ext cx="11497733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666" y="1366045"/>
            <a:ext cx="11497733" cy="42780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Superficial faith based on signs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:-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message for us? Objectives?</a:t>
            </a:r>
          </a:p>
          <a:p>
            <a:pPr marL="447675" lvl="2" indent="-447675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What cleaning needed here?</a:t>
            </a:r>
          </a:p>
        </p:txBody>
      </p:sp>
    </p:spTree>
    <p:extLst>
      <p:ext uri="{BB962C8B-B14F-4D97-AF65-F5344CB8AC3E}">
        <p14:creationId xmlns:p14="http://schemas.microsoft.com/office/powerpoint/2010/main" val="3920977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67" y="242095"/>
            <a:ext cx="11565466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267" y="881857"/>
            <a:ext cx="11565466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267" y="1366045"/>
            <a:ext cx="11565466" cy="42165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Superficial faith based on signs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Lessons:-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message for us? Objectives?</a:t>
            </a:r>
          </a:p>
          <a:p>
            <a:pPr marL="447675" lvl="2" indent="-447675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What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 needed ?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Cor.6:19-20)</a:t>
            </a:r>
          </a:p>
        </p:txBody>
      </p:sp>
    </p:spTree>
    <p:extLst>
      <p:ext uri="{BB962C8B-B14F-4D97-AF65-F5344CB8AC3E}">
        <p14:creationId xmlns:p14="http://schemas.microsoft.com/office/powerpoint/2010/main" val="1766862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67" y="242095"/>
            <a:ext cx="11489266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67" y="881857"/>
            <a:ext cx="11489266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67" y="1366045"/>
            <a:ext cx="11489266" cy="46474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Temple, authority to cleanse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As Lord of Temple, the sign given is its destruction!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Superficial faith based on signs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Lessons:-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message for us? Objectives?</a:t>
            </a:r>
          </a:p>
          <a:p>
            <a:pPr marL="447675" lvl="2" indent="-447675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cleaning needed? Individual </a:t>
            </a: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Cor.6:19-20)</a:t>
            </a:r>
          </a:p>
          <a:p>
            <a:pPr marL="447675" lvl="2" indent="-447675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Ears to hear</a:t>
            </a:r>
          </a:p>
        </p:txBody>
      </p:sp>
    </p:spTree>
    <p:extLst>
      <p:ext uri="{BB962C8B-B14F-4D97-AF65-F5344CB8AC3E}">
        <p14:creationId xmlns:p14="http://schemas.microsoft.com/office/powerpoint/2010/main" val="214681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732" y="340255"/>
            <a:ext cx="115146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733" y="980017"/>
            <a:ext cx="11514666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3" y="1464205"/>
            <a:ext cx="11514666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12 = Transition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54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67" y="242095"/>
            <a:ext cx="11514666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267" y="881857"/>
            <a:ext cx="11514666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267" y="1366045"/>
            <a:ext cx="11514666" cy="46474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as ASBO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As Lord </a:t>
            </a:r>
            <a:r>
              <a:rPr lang="en-GB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sign given is its destruction!</a:t>
            </a:r>
          </a:p>
          <a:p>
            <a:pPr marL="447675" lvl="2" indent="-447675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Superficial faith based on signs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Lessons:-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message for us? Objectives?</a:t>
            </a:r>
          </a:p>
          <a:p>
            <a:pPr marL="447675" lvl="2" indent="-447675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cleaning needed? Individual (1 Cor.6:19-20)</a:t>
            </a:r>
          </a:p>
          <a:p>
            <a:pPr marL="447675" lvl="2" indent="-447675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Ears to hear – strategic outreach</a:t>
            </a:r>
          </a:p>
        </p:txBody>
      </p:sp>
    </p:spTree>
    <p:extLst>
      <p:ext uri="{BB962C8B-B14F-4D97-AF65-F5344CB8AC3E}">
        <p14:creationId xmlns:p14="http://schemas.microsoft.com/office/powerpoint/2010/main" val="3997344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328615"/>
            <a:ext cx="114892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0" y="968377"/>
            <a:ext cx="11489267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452565"/>
            <a:ext cx="11489267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Out of character?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0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312739"/>
            <a:ext cx="11506200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67" y="952501"/>
            <a:ext cx="11506200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667" y="1436689"/>
            <a:ext cx="11506200" cy="8925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 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1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312739"/>
            <a:ext cx="115146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0" y="952501"/>
            <a:ext cx="11514667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436689"/>
            <a:ext cx="11514667" cy="12618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 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85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312739"/>
            <a:ext cx="11489267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952501"/>
            <a:ext cx="11489267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1409702"/>
            <a:ext cx="11489267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Market place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60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67" y="242095"/>
            <a:ext cx="11506200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67" y="881858"/>
            <a:ext cx="11506200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67" y="1366046"/>
            <a:ext cx="11506200" cy="21236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 self-examination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76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67" y="312739"/>
            <a:ext cx="11463866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067" y="952501"/>
            <a:ext cx="11463866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67" y="1436689"/>
            <a:ext cx="11463866" cy="249299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 attempt to serve an ASBO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85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733" y="318295"/>
            <a:ext cx="11480800" cy="63976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Spring cleaning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734" y="958057"/>
            <a:ext cx="11480800" cy="484188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John 2:12-25 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3" y="1442245"/>
            <a:ext cx="11420474" cy="29854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character?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Jesus had authority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 described it as ‘unfit for purpose’</a:t>
            </a:r>
          </a:p>
          <a:p>
            <a:pPr marL="1257300" lvl="1" indent="-542925">
              <a:buFont typeface="+mj-lt"/>
              <a:buAutoNum type="roman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place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self-examination</a:t>
            </a:r>
          </a:p>
          <a:p>
            <a:pPr marL="1714500" lvl="2" indent="-457200">
              <a:buFont typeface="+mj-lt"/>
              <a:buAutoNum type="alphaLcPeriod"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attempt to serve an ASBO</a:t>
            </a:r>
          </a:p>
          <a:p>
            <a:pPr marL="447675" lvl="2" indent="-447675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Lord of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Temple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authority to cleanse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52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1104</Words>
  <Application>Microsoft Office PowerPoint</Application>
  <PresentationFormat>Widescreen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Berlin Sans FB</vt:lpstr>
      <vt:lpstr>Berlin Sans FB Demi</vt:lpstr>
      <vt:lpstr>Calibri</vt:lpstr>
      <vt:lpstr>Calibri Light</vt:lpstr>
      <vt:lpstr>Tahoma</vt:lpstr>
      <vt:lpstr>Office Theme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  <vt:lpstr>Spring cleaning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IT Team</cp:lastModifiedBy>
  <cp:revision>37</cp:revision>
  <dcterms:created xsi:type="dcterms:W3CDTF">2017-04-01T10:34:09Z</dcterms:created>
  <dcterms:modified xsi:type="dcterms:W3CDTF">2017-05-08T08:16:06Z</dcterms:modified>
</cp:coreProperties>
</file>